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6938-78AE-E31D-F699-E0AE77EA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2DDFE-FACE-AE52-8530-24A5F17EC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1528-1A97-301F-F730-273C9261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8EED-7186-7A20-A43A-E1CE97DF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1594-D782-3D38-D72C-02D6343B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33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E9F9-16ED-BA55-838F-F3CF27BE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BA97E-0216-03CA-A220-88477473B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9111F-50FE-988B-5B9B-C506027E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AC84E-3414-6770-FE13-183BC4FF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43B89-284E-D24C-0922-1B811669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CFC94-15E8-48E4-0D6B-9DF90794D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32FCF-174C-99CA-8E7D-C947F27EF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2E109-FDA2-6F7B-5BC5-0000C2C9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588F-A8FD-D1C8-E8F0-088F287A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56A-9F8E-C1E6-826A-136F2A26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49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C52B-DC51-FFF3-E4F8-862BD9E3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1861-4B40-96D3-A847-32892DE6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4423D-E6A5-7F5E-C080-DCF805FC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80763-EB00-169A-B9AB-EC60B1FF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BF72-279F-C28F-64C5-9DB1CBA6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4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9E35-6C0D-FB7B-46FA-25E5405F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BEF41-6FCC-2D85-E114-D2143BA4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4009E-B957-339F-F183-85A0755F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ED88-444A-26D2-5F76-00CDB3B0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409D-3BFA-BB24-F694-FB2CEA9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9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15B5-25A5-E651-16E6-7EF7FB3D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B87A-A641-DF33-B733-9C9DD4CD7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14FC4-67D5-B787-955A-4115B3875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A2E34-96F5-5B49-58F0-061D51FE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69648-70D3-671D-3701-3825D445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7B825-AE68-676B-51F3-4629CFF5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36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D9D5-7138-4EC1-157A-62CDD516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20414-472E-A95B-AA33-09C274987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EFA74-FFB9-0964-749E-856C96773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D595E-6873-04AE-0F21-E589AEF08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CB316-2884-4729-2E22-3E0C4D642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98C84-94DB-04E3-995E-B2C13DF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98EB1-BE5E-CEE0-FF33-1173CC3B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D25016-DE31-6380-45DE-63806C74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A737-9873-E8E0-66B0-ECCCECD0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6411-58B2-5B49-DCD1-83FD68E4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933EF-54EF-06B6-1BE9-9FFBAC19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6AD9-9542-BE6D-3937-5867FD72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50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77FFF-644B-F370-F226-6F0DE81F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3328C-A708-1F5F-D62B-4CAC3F2D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CFFF9-9D0B-FE50-D67F-917D925D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93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D777-B129-E0FD-C333-259CEDCA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D527-8E88-1300-1AD1-36F5FC43B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E8A63-CD0F-F740-E80A-3A374C6EA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93953-DB5A-26D4-014E-875A94E2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42B76-CAE9-A066-F238-298434E2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F718A-C9D7-56F1-BFFA-79149E14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63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2B-97AB-94C3-B88B-33C50B5E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7CA09-D69D-5112-3194-74EF8275C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E8615-05FE-0AC1-1D17-AA568FEA7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370A8-5425-90D9-540F-9792D68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4B06C-B009-83BC-2A5C-FEAC2957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59D3A-D735-FA46-4CE1-EB6921F2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18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BF500-E3E1-A455-D69E-6963EBC8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8B151-C66B-EDD0-6F36-C559CEF0D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8C24F-759D-7D67-1400-A39148159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45BE-B9C5-47EB-AC5A-2914DD1DE7F5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420-03D5-B399-9D5D-6CE0D0714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35C2-51E7-B0C6-3282-A85AB1599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F24B-6139-402A-B746-0DC866F72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21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6D2F-4F56-971C-152A-89F45A81F5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DRONES – TYPES AND APPLICATIONS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BBDF1-9E5C-140D-93E2-4702F43B4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23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2439-2B55-0F4D-BEBC-B8BBDFE1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DD2B3-89A3-55A2-F9BF-A0936D574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436" y="472640"/>
            <a:ext cx="10728664" cy="6097841"/>
          </a:xfrm>
        </p:spPr>
      </p:pic>
    </p:spTree>
    <p:extLst>
      <p:ext uri="{BB962C8B-B14F-4D97-AF65-F5344CB8AC3E}">
        <p14:creationId xmlns:p14="http://schemas.microsoft.com/office/powerpoint/2010/main" val="346344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0C9F-CBDE-7065-7357-A74F9961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63221-523E-2DDD-C0FC-5CB64FAA6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18" y="441275"/>
            <a:ext cx="8817194" cy="6051599"/>
          </a:xfrm>
        </p:spPr>
      </p:pic>
    </p:spTree>
    <p:extLst>
      <p:ext uri="{BB962C8B-B14F-4D97-AF65-F5344CB8AC3E}">
        <p14:creationId xmlns:p14="http://schemas.microsoft.com/office/powerpoint/2010/main" val="11437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E747-E29D-7448-7F5F-A29D8EFE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D327E-25A5-3561-F396-5568801DE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201" y="493569"/>
            <a:ext cx="9467110" cy="6067487"/>
          </a:xfrm>
        </p:spPr>
      </p:pic>
    </p:spTree>
    <p:extLst>
      <p:ext uri="{BB962C8B-B14F-4D97-AF65-F5344CB8AC3E}">
        <p14:creationId xmlns:p14="http://schemas.microsoft.com/office/powerpoint/2010/main" val="210486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D4F9-E4F6-00B7-C67B-47E99979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56B90-D039-33BB-C2D9-21474F2FB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047" y="932875"/>
            <a:ext cx="10243083" cy="4864609"/>
          </a:xfrm>
        </p:spPr>
      </p:pic>
    </p:spTree>
    <p:extLst>
      <p:ext uri="{BB962C8B-B14F-4D97-AF65-F5344CB8AC3E}">
        <p14:creationId xmlns:p14="http://schemas.microsoft.com/office/powerpoint/2010/main" val="125065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FC4A-8619-6D55-68CF-ED5F9B77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E7CCA-42E4-6092-8719-2AF58E2C3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693" y="809333"/>
            <a:ext cx="9914061" cy="5082419"/>
          </a:xfrm>
        </p:spPr>
      </p:pic>
    </p:spTree>
    <p:extLst>
      <p:ext uri="{BB962C8B-B14F-4D97-AF65-F5344CB8AC3E}">
        <p14:creationId xmlns:p14="http://schemas.microsoft.com/office/powerpoint/2010/main" val="59309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09AB-DDCC-4C9E-C04E-939D9073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0F27-6207-1DE8-4AFD-361D1345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824" y="442768"/>
            <a:ext cx="9333250" cy="5844909"/>
          </a:xfrm>
        </p:spPr>
      </p:pic>
    </p:spTree>
    <p:extLst>
      <p:ext uri="{BB962C8B-B14F-4D97-AF65-F5344CB8AC3E}">
        <p14:creationId xmlns:p14="http://schemas.microsoft.com/office/powerpoint/2010/main" val="35197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929A-7FA2-55C9-4589-AD4C9756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51212-5EFD-30CB-5311-E5C149E30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318" y="502314"/>
            <a:ext cx="10611021" cy="5596827"/>
          </a:xfrm>
        </p:spPr>
      </p:pic>
    </p:spTree>
    <p:extLst>
      <p:ext uri="{BB962C8B-B14F-4D97-AF65-F5344CB8AC3E}">
        <p14:creationId xmlns:p14="http://schemas.microsoft.com/office/powerpoint/2010/main" val="39416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CFD8-73D5-9576-13D3-64C3350A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11F5A-304C-58DC-DC9B-0493CAFDB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37" y="498831"/>
            <a:ext cx="9355047" cy="5994044"/>
          </a:xfrm>
        </p:spPr>
      </p:pic>
    </p:spTree>
    <p:extLst>
      <p:ext uri="{BB962C8B-B14F-4D97-AF65-F5344CB8AC3E}">
        <p14:creationId xmlns:p14="http://schemas.microsoft.com/office/powerpoint/2010/main" val="312934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5E32-81BF-589A-8A97-1B34710B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1F253-B7CA-54C5-9ABA-2B4082B45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2739"/>
            <a:ext cx="9634979" cy="24958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4A598-0559-B0E7-176F-12C8A3D6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1881"/>
            <a:ext cx="9295614" cy="39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0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FF35-1068-13CD-7F18-FE08711E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19102-AFFB-9656-71CE-1235FCF5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731" y="552122"/>
            <a:ext cx="9804399" cy="5707276"/>
          </a:xfrm>
        </p:spPr>
      </p:pic>
    </p:spTree>
    <p:extLst>
      <p:ext uri="{BB962C8B-B14F-4D97-AF65-F5344CB8AC3E}">
        <p14:creationId xmlns:p14="http://schemas.microsoft.com/office/powerpoint/2010/main" val="389506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DC32-65E1-B838-1066-4420408F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D80E1-2BDE-DBB1-8E06-E411F723E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74" y="442271"/>
            <a:ext cx="9173280" cy="6184772"/>
          </a:xfrm>
        </p:spPr>
      </p:pic>
    </p:spTree>
    <p:extLst>
      <p:ext uri="{BB962C8B-B14F-4D97-AF65-F5344CB8AC3E}">
        <p14:creationId xmlns:p14="http://schemas.microsoft.com/office/powerpoint/2010/main" val="11673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915C-930F-7D17-687C-77FE0CF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99A06-35E5-BDDD-1C93-B29676746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375" y="479480"/>
            <a:ext cx="8644458" cy="5836479"/>
          </a:xfrm>
        </p:spPr>
      </p:pic>
    </p:spTree>
    <p:extLst>
      <p:ext uri="{BB962C8B-B14F-4D97-AF65-F5344CB8AC3E}">
        <p14:creationId xmlns:p14="http://schemas.microsoft.com/office/powerpoint/2010/main" val="385853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D40A-269F-905C-DFB5-6980CD7E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9A2FA-5F83-726B-0AAB-B5AF923E5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05" y="515794"/>
            <a:ext cx="9371016" cy="6262078"/>
          </a:xfrm>
        </p:spPr>
      </p:pic>
    </p:spTree>
    <p:extLst>
      <p:ext uri="{BB962C8B-B14F-4D97-AF65-F5344CB8AC3E}">
        <p14:creationId xmlns:p14="http://schemas.microsoft.com/office/powerpoint/2010/main" val="93709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393F-6294-8859-E548-E1F6589B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5F2B50-CCA8-1971-B85A-0BCFA856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20" y="365125"/>
            <a:ext cx="8364489" cy="6309052"/>
          </a:xfrm>
        </p:spPr>
      </p:pic>
    </p:spTree>
    <p:extLst>
      <p:ext uri="{BB962C8B-B14F-4D97-AF65-F5344CB8AC3E}">
        <p14:creationId xmlns:p14="http://schemas.microsoft.com/office/powerpoint/2010/main" val="370751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9CBA-DE14-2EB2-A207-BEA35464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3F157-5A8E-D147-B553-C90667A70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40" y="219013"/>
            <a:ext cx="9560182" cy="5465350"/>
          </a:xfrm>
        </p:spPr>
      </p:pic>
    </p:spTree>
    <p:extLst>
      <p:ext uri="{BB962C8B-B14F-4D97-AF65-F5344CB8AC3E}">
        <p14:creationId xmlns:p14="http://schemas.microsoft.com/office/powerpoint/2010/main" val="428657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B2BD-858E-A1D3-7183-60D0EE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D16498-53A1-75FD-4869-D5A46AE38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803" y="365124"/>
            <a:ext cx="9281297" cy="57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32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E812-9DAF-5F08-7040-66CC0D82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6A7FB-CC4B-D454-76A7-FC975275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868" y="365125"/>
            <a:ext cx="9460088" cy="5837712"/>
          </a:xfrm>
        </p:spPr>
      </p:pic>
    </p:spTree>
    <p:extLst>
      <p:ext uri="{BB962C8B-B14F-4D97-AF65-F5344CB8AC3E}">
        <p14:creationId xmlns:p14="http://schemas.microsoft.com/office/powerpoint/2010/main" val="364425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E817-20A8-F016-4B26-BCD300C9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79E9D-B798-FD0A-2007-10ADA1A80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136" y="365125"/>
            <a:ext cx="9229265" cy="6127750"/>
          </a:xfrm>
        </p:spPr>
      </p:pic>
    </p:spTree>
    <p:extLst>
      <p:ext uri="{BB962C8B-B14F-4D97-AF65-F5344CB8AC3E}">
        <p14:creationId xmlns:p14="http://schemas.microsoft.com/office/powerpoint/2010/main" val="363849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5883-F8C8-AE58-AACB-9A881096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0D65-CA1E-032A-5E9B-3F69BBF6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650" y="365125"/>
            <a:ext cx="8718579" cy="6127750"/>
          </a:xfrm>
        </p:spPr>
      </p:pic>
    </p:spTree>
    <p:extLst>
      <p:ext uri="{BB962C8B-B14F-4D97-AF65-F5344CB8AC3E}">
        <p14:creationId xmlns:p14="http://schemas.microsoft.com/office/powerpoint/2010/main" val="648334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A564-6F2A-72EB-1698-6226DFA5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A9120-B04C-F03D-311C-03CA5572E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99" y="523469"/>
            <a:ext cx="10084401" cy="5330575"/>
          </a:xfrm>
        </p:spPr>
      </p:pic>
    </p:spTree>
    <p:extLst>
      <p:ext uri="{BB962C8B-B14F-4D97-AF65-F5344CB8AC3E}">
        <p14:creationId xmlns:p14="http://schemas.microsoft.com/office/powerpoint/2010/main" val="3310261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4886-BEF6-76C1-7AD4-909BE471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D37634-D203-BFA6-EA2F-BDC9A956B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81" y="1857155"/>
            <a:ext cx="7864910" cy="45059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35C3-6392-CD13-AB31-7BEBB997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1" y="614998"/>
            <a:ext cx="505848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2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8EF-605C-A6DE-0678-1A9A2831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8DA49-67C0-8969-9245-AB41FC53E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931" y="568302"/>
            <a:ext cx="10387843" cy="5389437"/>
          </a:xfrm>
        </p:spPr>
      </p:pic>
    </p:spTree>
    <p:extLst>
      <p:ext uri="{BB962C8B-B14F-4D97-AF65-F5344CB8AC3E}">
        <p14:creationId xmlns:p14="http://schemas.microsoft.com/office/powerpoint/2010/main" val="124816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48ED-38A4-0A02-97EA-45C1B1A8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8EFF9-76C5-091B-2242-260FB7253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958" y="478385"/>
            <a:ext cx="8813595" cy="6014489"/>
          </a:xfrm>
        </p:spPr>
      </p:pic>
    </p:spTree>
    <p:extLst>
      <p:ext uri="{BB962C8B-B14F-4D97-AF65-F5344CB8AC3E}">
        <p14:creationId xmlns:p14="http://schemas.microsoft.com/office/powerpoint/2010/main" val="1197665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78E3-BC68-332D-71F5-3014AA98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AC257-5546-2884-A600-2AACC227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331" y="365125"/>
            <a:ext cx="9424915" cy="6127750"/>
          </a:xfrm>
        </p:spPr>
      </p:pic>
    </p:spTree>
    <p:extLst>
      <p:ext uri="{BB962C8B-B14F-4D97-AF65-F5344CB8AC3E}">
        <p14:creationId xmlns:p14="http://schemas.microsoft.com/office/powerpoint/2010/main" val="407522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E722-2916-D304-8385-52C56679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81B7B-4EC7-5B01-9F9D-A2CFED2F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640" y="1434773"/>
            <a:ext cx="8885854" cy="505810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AF669-C553-FDD0-34E2-DD0983CE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40" y="579497"/>
            <a:ext cx="4572638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39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027A-C4B7-E65F-A419-9A42EC5C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D4500-4ED2-E378-A831-37CD8078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188" y="515410"/>
            <a:ext cx="10010945" cy="5715708"/>
          </a:xfrm>
        </p:spPr>
      </p:pic>
    </p:spTree>
    <p:extLst>
      <p:ext uri="{BB962C8B-B14F-4D97-AF65-F5344CB8AC3E}">
        <p14:creationId xmlns:p14="http://schemas.microsoft.com/office/powerpoint/2010/main" val="227241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A5C-CF1A-3ABB-6654-EDD73A1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04C2E-ABFA-97B0-96A3-BDE6A51EB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549" y="220890"/>
            <a:ext cx="8917978" cy="6271985"/>
          </a:xfrm>
        </p:spPr>
      </p:pic>
    </p:spTree>
    <p:extLst>
      <p:ext uri="{BB962C8B-B14F-4D97-AF65-F5344CB8AC3E}">
        <p14:creationId xmlns:p14="http://schemas.microsoft.com/office/powerpoint/2010/main" val="415685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9117-DC99-BAF1-C99F-AF142A73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89C59-DCF3-8579-B707-D6A690E03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231" y="365125"/>
            <a:ext cx="9508086" cy="6327906"/>
          </a:xfrm>
        </p:spPr>
      </p:pic>
    </p:spTree>
    <p:extLst>
      <p:ext uri="{BB962C8B-B14F-4D97-AF65-F5344CB8AC3E}">
        <p14:creationId xmlns:p14="http://schemas.microsoft.com/office/powerpoint/2010/main" val="3388560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AEB9-78C3-82E5-097D-63C43B05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F0B291-0F9B-E7CE-A89B-F8833F173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79" y="1961945"/>
            <a:ext cx="9388764" cy="47876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99DA7-9BE5-5FF6-9FA9-3221C24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9" y="291101"/>
            <a:ext cx="452500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848D-0458-EECC-CEE5-9E01D766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49C65-4DAF-B8D7-C387-6201F0CDD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12" y="558377"/>
            <a:ext cx="10439830" cy="5569045"/>
          </a:xfrm>
        </p:spPr>
      </p:pic>
    </p:spTree>
    <p:extLst>
      <p:ext uri="{BB962C8B-B14F-4D97-AF65-F5344CB8AC3E}">
        <p14:creationId xmlns:p14="http://schemas.microsoft.com/office/powerpoint/2010/main" val="249245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1A67-23CB-42EF-BEE0-2BD61983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09343-2D75-A43B-CE5D-67CD83C7F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520" y="299844"/>
            <a:ext cx="9223537" cy="27816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723E2-BAAE-A75C-7317-789750D6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20" y="3429000"/>
            <a:ext cx="9044427" cy="36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5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7264-E7A5-41FD-4359-6038D1B7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FA9F2-77F9-7530-9D1D-5D1318F33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550138" cy="3669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F4FD6-0D52-570A-B180-47EF1EF7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1954"/>
            <a:ext cx="9682113" cy="3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7AF9-3EC4-859E-1129-EFB0260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33FB23-A18C-1E89-C99D-753AA413D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24" y="1986908"/>
            <a:ext cx="10024473" cy="43101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D3F33-7F35-4D0C-806F-6D76D34A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98" y="367432"/>
            <a:ext cx="739917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7E30-4102-9D40-006A-13AFA5AB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8A160-A77C-BBDA-B2BE-18F6C37C7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8436150" cy="3063875"/>
          </a:xfrm>
        </p:spPr>
      </p:pic>
    </p:spTree>
    <p:extLst>
      <p:ext uri="{BB962C8B-B14F-4D97-AF65-F5344CB8AC3E}">
        <p14:creationId xmlns:p14="http://schemas.microsoft.com/office/powerpoint/2010/main" val="358044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5FF4-66A4-CA6E-8BE9-C2D8C937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BFB2F-5DAB-3AA4-663A-E7F415E2D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172" y="365125"/>
            <a:ext cx="9902983" cy="5865993"/>
          </a:xfrm>
        </p:spPr>
      </p:pic>
    </p:spTree>
    <p:extLst>
      <p:ext uri="{BB962C8B-B14F-4D97-AF65-F5344CB8AC3E}">
        <p14:creationId xmlns:p14="http://schemas.microsoft.com/office/powerpoint/2010/main" val="257626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11" ma:contentTypeDescription="Create a new document." ma:contentTypeScope="" ma:versionID="e0865277d0d67785faf46b54a4db5457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6c019d3797738bd61eb20ebed6b56dad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61ef91b-d40f-44db-96c7-c4e8b0acdb48}" ma:internalName="TaxCatchAll" ma:showField="CatchAllData" ma:web="1a80a837-91c1-4480-9cf9-33b82e6206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0a837-91c1-4480-9cf9-33b82e620694" xsi:nil="true"/>
    <lcf76f155ced4ddcb4097134ff3c332f xmlns="5c9723bf-e2da-41fd-b2fd-04456ba7cb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9A3A16D-4B3D-4D7D-93B4-675C1FE51AFF}"/>
</file>

<file path=customXml/itemProps2.xml><?xml version="1.0" encoding="utf-8"?>
<ds:datastoreItem xmlns:ds="http://schemas.openxmlformats.org/officeDocument/2006/customXml" ds:itemID="{6E713D74-E7EE-44AE-A093-68EDD3DCFE68}"/>
</file>

<file path=customXml/itemProps3.xml><?xml version="1.0" encoding="utf-8"?>
<ds:datastoreItem xmlns:ds="http://schemas.openxmlformats.org/officeDocument/2006/customXml" ds:itemID="{02F393A2-E62E-4C9E-908C-D25C0604D31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DRONES – TYPES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– TYPES AND APPLICATIONS</dc:title>
  <dc:creator>ANITA CHRISTALINE J</dc:creator>
  <cp:lastModifiedBy>ANITA CHRISTALINE J</cp:lastModifiedBy>
  <cp:revision>1</cp:revision>
  <dcterms:created xsi:type="dcterms:W3CDTF">2024-04-28T17:02:38Z</dcterms:created>
  <dcterms:modified xsi:type="dcterms:W3CDTF">2024-04-28T17:02:50Z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